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6858000" cy="9144000" type="screen4x3"/>
  <p:notesSz cx="6735763" cy="9866313"/>
  <p:embeddedFontLst>
    <p:embeddedFont>
      <p:font typeface="Ebrima" panose="02000000000000000000" pitchFamily="2" charset="0"/>
      <p:regular r:id="rId4"/>
      <p:bold r:id="rId5"/>
    </p:embeddedFont>
  </p:embeddedFontLst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9999FF"/>
    <a:srgbClr val="99CCFF"/>
    <a:srgbClr val="81801F"/>
    <a:srgbClr val="818000"/>
    <a:srgbClr val="008000"/>
    <a:srgbClr val="336600"/>
    <a:srgbClr val="666633"/>
    <a:srgbClr val="CC66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66" autoAdjust="0"/>
    <p:restoredTop sz="90909" autoAdjust="0"/>
  </p:normalViewPr>
  <p:slideViewPr>
    <p:cSldViewPr>
      <p:cViewPr>
        <p:scale>
          <a:sx n="50" d="100"/>
          <a:sy n="50" d="100"/>
        </p:scale>
        <p:origin x="1552" y="-53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3235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handoutMaster" Target="handoutMasters/handout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2.fntdata"/><Relationship Id="rId4" Type="http://schemas.openxmlformats.org/officeDocument/2006/relationships/font" Target="fonts/font1.fntdata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88" tIns="45695" rIns="91388" bIns="45695" numCol="1" anchor="t" anchorCtr="0" compatLnSpc="1">
            <a:prstTxWarp prst="textNoShape">
              <a:avLst/>
            </a:prstTxWarp>
          </a:bodyPr>
          <a:lstStyle>
            <a:lvl1pPr defTabSz="914509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1" y="1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88" tIns="45695" rIns="91388" bIns="45695" numCol="1" anchor="t" anchorCtr="0" compatLnSpc="1">
            <a:prstTxWarp prst="textNoShape">
              <a:avLst/>
            </a:prstTxWarp>
          </a:bodyPr>
          <a:lstStyle>
            <a:lvl1pPr algn="r" defTabSz="914509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2601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88" tIns="45695" rIns="91388" bIns="45695" numCol="1" anchor="b" anchorCtr="0" compatLnSpc="1">
            <a:prstTxWarp prst="textNoShape">
              <a:avLst/>
            </a:prstTxWarp>
          </a:bodyPr>
          <a:lstStyle>
            <a:lvl1pPr defTabSz="914509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1" y="9372601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88" tIns="45695" rIns="91388" bIns="45695" numCol="1" anchor="b" anchorCtr="0" compatLnSpc="1">
            <a:prstTxWarp prst="textNoShape">
              <a:avLst/>
            </a:prstTxWarp>
          </a:bodyPr>
          <a:lstStyle>
            <a:lvl1pPr algn="r" defTabSz="914509" eaLnBrk="1" hangingPunct="1">
              <a:defRPr sz="1200"/>
            </a:lvl1pPr>
          </a:lstStyle>
          <a:p>
            <a:pPr>
              <a:defRPr/>
            </a:pPr>
            <a:fld id="{7C49228A-0136-4BCC-BC9E-3B0A65FB662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39472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2243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1488" y="487363"/>
            <a:ext cx="5915025" cy="1766887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8" y="2433638"/>
            <a:ext cx="5915025" cy="58023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78010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8550" y="487363"/>
            <a:ext cx="1477963" cy="7748587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8" y="487363"/>
            <a:ext cx="4284662" cy="774858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615516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1488" y="487363"/>
            <a:ext cx="5915025" cy="1766887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1488" y="2433638"/>
            <a:ext cx="5915025" cy="58023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843725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8313" y="2279650"/>
            <a:ext cx="5915025" cy="380365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8313" y="6119813"/>
            <a:ext cx="5915025" cy="2000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55511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1488" y="487363"/>
            <a:ext cx="5915025" cy="1766887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433638"/>
            <a:ext cx="2881312" cy="58023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433638"/>
            <a:ext cx="2881313" cy="58023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9937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487363"/>
            <a:ext cx="5915025" cy="1766887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3075" y="2241550"/>
            <a:ext cx="2900363" cy="10985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3075" y="3340100"/>
            <a:ext cx="2900363" cy="49133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241550"/>
            <a:ext cx="2916237" cy="10985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6237" cy="49133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527473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1488" y="487363"/>
            <a:ext cx="5915025" cy="1766887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75868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6066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6238" y="1316038"/>
            <a:ext cx="3471862" cy="64992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049467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6238" y="1316038"/>
            <a:ext cx="3471862" cy="64992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71876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620" y="0"/>
            <a:ext cx="6096759" cy="9144000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86971" y="539552"/>
            <a:ext cx="6090408" cy="9277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5306" tIns="32653" rIns="65306" bIns="32653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en-US" altLang="ja-JP" sz="2800" b="1" dirty="0" smtClean="0">
                <a:solidFill>
                  <a:srgbClr val="FF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</a:t>
            </a:r>
            <a:r>
              <a:rPr lang="en-US" altLang="ja-JP" sz="2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OSHIYA </a:t>
            </a:r>
            <a:r>
              <a:rPr lang="en-US" altLang="ja-JP" sz="2800" b="1" dirty="0">
                <a:solidFill>
                  <a:srgbClr val="FF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</a:t>
            </a:r>
            <a:r>
              <a:rPr lang="en-US" altLang="ja-JP" sz="2800" b="1" dirty="0">
                <a:solidFill>
                  <a:srgbClr val="9999FF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ADA</a:t>
            </a:r>
            <a:r>
              <a:rPr lang="en-US" altLang="ja-JP" sz="28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altLang="ja-JP" sz="2800" b="1" dirty="0">
                <a:solidFill>
                  <a:srgbClr val="FF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</a:t>
            </a:r>
            <a:r>
              <a:rPr lang="en-US" altLang="ja-JP" sz="2800" b="1" dirty="0">
                <a:solidFill>
                  <a:srgbClr val="990033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PECIAL</a:t>
            </a:r>
            <a:r>
              <a:rPr lang="en-US" altLang="ja-JP" sz="28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altLang="ja-JP" sz="2800" b="1" dirty="0">
                <a:solidFill>
                  <a:srgbClr val="FF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</a:t>
            </a:r>
            <a:r>
              <a:rPr lang="en-US" altLang="ja-JP" sz="28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LIVE </a:t>
            </a:r>
            <a:r>
              <a:rPr lang="en-US" altLang="ja-JP" sz="2800" b="1" dirty="0">
                <a:solidFill>
                  <a:srgbClr val="FF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</a:t>
            </a:r>
            <a:r>
              <a:rPr lang="en-US" altLang="ja-JP" sz="28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IL </a:t>
            </a:r>
            <a:r>
              <a:rPr lang="en-US" altLang="ja-JP" sz="2800" b="1" dirty="0">
                <a:solidFill>
                  <a:srgbClr val="FF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</a:t>
            </a:r>
            <a:r>
              <a:rPr lang="en-US" altLang="ja-JP" sz="2800" b="1" dirty="0">
                <a:solidFill>
                  <a:srgbClr val="9999FF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OMMELIER</a:t>
            </a:r>
            <a:r>
              <a:rPr lang="en-US" altLang="ja-JP" sz="28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altLang="ja-JP" sz="2800" b="1" dirty="0" smtClean="0">
                <a:solidFill>
                  <a:srgbClr val="FF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</a:t>
            </a:r>
            <a:r>
              <a:rPr lang="en-US" altLang="ja-JP" sz="2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WARD</a:t>
            </a:r>
            <a:r>
              <a:rPr lang="ja-JP" altLang="en-US" sz="2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　</a:t>
            </a:r>
            <a:r>
              <a:rPr lang="en-US" altLang="ja-JP" sz="28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2022</a:t>
            </a:r>
            <a:endParaRPr lang="en-US" altLang="ja-JP" sz="2800" b="1" dirty="0">
              <a:solidFill>
                <a:schemeClr val="accent2">
                  <a:lumMod val="60000"/>
                  <a:lumOff val="40000"/>
                </a:schemeClr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93" y="1467270"/>
            <a:ext cx="1577659" cy="1577659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164" y="2482154"/>
            <a:ext cx="1584176" cy="1595332"/>
          </a:xfrm>
          <a:prstGeom prst="rect">
            <a:avLst/>
          </a:prstGeom>
        </p:spPr>
      </p:pic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0" y="7757449"/>
            <a:ext cx="6858000" cy="619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5306" tIns="32653" rIns="65306" bIns="32653">
            <a:spAutoFit/>
          </a:bodyPr>
          <a:lstStyle>
            <a:lvl1pPr defTabSz="65246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65246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65246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65246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65246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s-ES" altLang="ja-JP" sz="1800" b="1" dirty="0">
                <a:ea typeface="ＭＳ ゴシック" panose="020B0609070205080204" pitchFamily="49" charset="-128"/>
              </a:rPr>
              <a:t>ACEITES CAMPOLIVA S.L(MELGAREJO)</a:t>
            </a:r>
            <a:r>
              <a:rPr lang="it-IT" altLang="ja-JP" sz="1800" b="1" dirty="0">
                <a:ea typeface="ＭＳ ゴシック" panose="020B0609070205080204" pitchFamily="49" charset="-128"/>
              </a:rPr>
              <a:t/>
            </a:r>
            <a:br>
              <a:rPr lang="it-IT" altLang="ja-JP" sz="1800" b="1" dirty="0">
                <a:ea typeface="ＭＳ ゴシック" panose="020B0609070205080204" pitchFamily="49" charset="-128"/>
              </a:rPr>
            </a:br>
            <a:r>
              <a:rPr lang="ja-JP" altLang="en-US" sz="1800" b="1" dirty="0">
                <a:ea typeface="ＭＳ ゴシック" panose="020B0609070205080204" pitchFamily="49" charset="-128"/>
              </a:rPr>
              <a:t>オリーバル株式会社</a:t>
            </a:r>
            <a:endParaRPr lang="en-US" altLang="ja-JP" sz="1800" b="1" dirty="0">
              <a:ea typeface="ＭＳ ゴシック" panose="020B0609070205080204" pitchFamily="49" charset="-128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0" y="8549537"/>
            <a:ext cx="6858000" cy="342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5306" tIns="32653" rIns="65306" bIns="32653">
            <a:spAutoFit/>
          </a:bodyPr>
          <a:lstStyle>
            <a:lvl1pPr defTabSz="65246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65246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65246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65246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65246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s-ES" altLang="ja-JP" sz="1800" b="1" dirty="0">
                <a:ea typeface="ＭＳ ゴシック" panose="020B0609070205080204" pitchFamily="49" charset="-128"/>
              </a:rPr>
              <a:t>MELGAREJO COMPOSICION PREMIUM</a:t>
            </a:r>
            <a:endParaRPr lang="en-US" altLang="ja-JP" sz="1800" b="1" dirty="0">
              <a:ea typeface="ＭＳ ゴシック" panose="020B0609070205080204" pitchFamily="49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kumimoji="1" sz="2000" baseline="0" dirty="0" smtClean="0">
            <a:solidFill>
              <a:schemeClr val="tx1">
                <a:lumMod val="95000"/>
                <a:lumOff val="5000"/>
              </a:schemeClr>
            </a:solidFill>
            <a:ea typeface="HGS平成明朝体W9" panose="02020A00000000000000" pitchFamily="18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</TotalTime>
  <Words>14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Ebrima</vt:lpstr>
      <vt:lpstr>ＭＳ Ｐゴシック</vt:lpstr>
      <vt:lpstr>Times New Roman</vt:lpstr>
      <vt:lpstr>ＭＳ ゴシック</vt:lpstr>
      <vt:lpstr>Arial</vt:lpstr>
      <vt:lpstr>標準デザイン</vt:lpstr>
      <vt:lpstr>PowerPoint プレゼンテーション</vt:lpstr>
    </vt:vector>
  </TitlesOfParts>
  <Company>The Olive Oil Sommelier Association of JAPAN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OLIVE JAPAN Award Certificate</dc:title>
  <dc:creator>OLIVE JAPAN</dc:creator>
  <cp:lastModifiedBy>遠藤 朋美</cp:lastModifiedBy>
  <cp:revision>87</cp:revision>
  <cp:lastPrinted>2022-05-18T07:54:13Z</cp:lastPrinted>
  <dcterms:created xsi:type="dcterms:W3CDTF">2012-04-19T08:00:29Z</dcterms:created>
  <dcterms:modified xsi:type="dcterms:W3CDTF">2022-05-26T08:19:28Z</dcterms:modified>
</cp:coreProperties>
</file>